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60" r:id="rId3"/>
    <p:sldId id="261" r:id="rId4"/>
    <p:sldId id="262" r:id="rId5"/>
    <p:sldId id="263" r:id="rId6"/>
    <p:sldId id="267" r:id="rId7"/>
    <p:sldId id="268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411" autoAdjust="0"/>
  </p:normalViewPr>
  <p:slideViewPr>
    <p:cSldViewPr snapToGrid="0" showGuides="1">
      <p:cViewPr varScale="1">
        <p:scale>
          <a:sx n="104" d="100"/>
          <a:sy n="104" d="100"/>
        </p:scale>
        <p:origin x="870" y="10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E4F0C7-1828-43DF-BB09-8CEECD18C3D3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601164-B03D-449E-87BA-35C6ED9562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363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애니메이션, 스크린샷, 만화 영화, 그래픽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A7A2477-45BF-5706-4437-1B734CAFE67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9461" cy="6858000"/>
          </a:xfrm>
          <a:prstGeom prst="rect">
            <a:avLst/>
          </a:prstGeom>
        </p:spPr>
      </p:pic>
      <p:sp>
        <p:nvSpPr>
          <p:cNvPr id="8" name="제목 1">
            <a:extLst>
              <a:ext uri="{FF2B5EF4-FFF2-40B4-BE49-F238E27FC236}">
                <a16:creationId xmlns:a16="http://schemas.microsoft.com/office/drawing/2014/main" id="{6DFE6C79-C552-2EA8-2AF9-B6844EE1697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0" y="1214438"/>
            <a:ext cx="5638800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altLang="ko-KR" dirty="0"/>
              <a:t>Please</a:t>
            </a:r>
            <a:r>
              <a:rPr lang="ko-KR" altLang="en-US" dirty="0"/>
              <a:t> </a:t>
            </a:r>
            <a:r>
              <a:rPr lang="en-US" altLang="ko-KR" dirty="0"/>
              <a:t>Enter</a:t>
            </a:r>
            <a:r>
              <a:rPr lang="ko-KR" altLang="en-US" dirty="0"/>
              <a:t> </a:t>
            </a:r>
            <a:r>
              <a:rPr lang="en-US" altLang="ko-KR" dirty="0"/>
              <a:t>Your</a:t>
            </a:r>
            <a:r>
              <a:rPr lang="ko-KR" altLang="en-US" dirty="0"/>
              <a:t> </a:t>
            </a:r>
            <a:r>
              <a:rPr lang="en-US" altLang="ko-KR" dirty="0"/>
              <a:t>Title Here</a:t>
            </a:r>
            <a:endParaRPr lang="ko-KR" altLang="en-US" dirty="0"/>
          </a:p>
        </p:txBody>
      </p:sp>
      <p:sp>
        <p:nvSpPr>
          <p:cNvPr id="9" name="부제목 2">
            <a:extLst>
              <a:ext uri="{FF2B5EF4-FFF2-40B4-BE49-F238E27FC236}">
                <a16:creationId xmlns:a16="http://schemas.microsoft.com/office/drawing/2014/main" id="{A28BB710-003D-4D29-5166-020DD73ECBA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57200" y="4402139"/>
            <a:ext cx="5638800" cy="414338"/>
          </a:xfrm>
        </p:spPr>
        <p:txBody>
          <a:bodyPr/>
          <a:lstStyle>
            <a:lvl1pPr marL="0" indent="0" algn="l">
              <a:buNone/>
              <a:defRPr sz="2400" b="1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/>
              <a:t>Name, MD</a:t>
            </a:r>
          </a:p>
        </p:txBody>
      </p:sp>
      <p:sp>
        <p:nvSpPr>
          <p:cNvPr id="10" name="내용 개체 틀 12">
            <a:extLst>
              <a:ext uri="{FF2B5EF4-FFF2-40B4-BE49-F238E27FC236}">
                <a16:creationId xmlns:a16="http://schemas.microsoft.com/office/drawing/2014/main" id="{6771CF8F-D5A5-EF00-EFED-4CB5A72F2DAC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57200" y="4911725"/>
            <a:ext cx="5638800" cy="414338"/>
          </a:xfrm>
        </p:spPr>
        <p:txBody>
          <a:bodyPr>
            <a:normAutofit/>
          </a:bodyPr>
          <a:lstStyle>
            <a:lvl1pPr>
              <a:buNone/>
              <a:defRPr sz="2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altLang="ko-KR" dirty="0"/>
              <a:t>Country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9025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애니메이션, 스크린샷, 만화 영화, 그래픽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48DF8DC-2C85-B755-3541-D412C70109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09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만화 영화, 스크린샷, 아니메, 애니메이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D03C7E5-61B6-9905-18A9-7215E5347C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9" y="0"/>
            <a:ext cx="12189461" cy="6858000"/>
          </a:xfrm>
          <a:prstGeom prst="rect">
            <a:avLst/>
          </a:prstGeom>
        </p:spPr>
      </p:pic>
      <p:sp>
        <p:nvSpPr>
          <p:cNvPr id="8" name="제목 1">
            <a:extLst>
              <a:ext uri="{FF2B5EF4-FFF2-40B4-BE49-F238E27FC236}">
                <a16:creationId xmlns:a16="http://schemas.microsoft.com/office/drawing/2014/main" id="{137E8C6F-080A-88AE-F1EC-314CC5BCC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375444"/>
            <a:ext cx="10826750" cy="805656"/>
          </a:xfrm>
        </p:spPr>
        <p:txBody>
          <a:bodyPr anchor="b">
            <a:noAutofit/>
          </a:bodyPr>
          <a:lstStyle>
            <a:lvl1pPr algn="ctr">
              <a:defRPr sz="4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altLang="ko-KR" dirty="0"/>
              <a:t>Title</a:t>
            </a:r>
            <a:endParaRPr lang="ko-KR" altLang="en-US" dirty="0"/>
          </a:p>
        </p:txBody>
      </p: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1E4C8418-F878-1DCB-F688-93D5024F483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1962150"/>
            <a:ext cx="10826750" cy="4298951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altLang="ko-KR" dirty="0"/>
              <a:t>Content</a:t>
            </a:r>
            <a:endParaRPr lang="ko-KR" altLang="en-US" dirty="0"/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A8B385CC-2F44-5F69-C6BD-542D9F47EF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1850" y="1352550"/>
            <a:ext cx="10826750" cy="438150"/>
          </a:xfrm>
        </p:spPr>
        <p:txBody>
          <a:bodyPr>
            <a:noAutofit/>
          </a:bodyPr>
          <a:lstStyle>
            <a:lvl1pPr algn="ctr">
              <a:buNone/>
              <a:defRPr sz="2000" b="1" i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altLang="ko-KR" dirty="0"/>
              <a:t>Subtitle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6349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, 텍스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84CF598-4872-4CBE-AAB3-15F44044A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6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, 텍스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617FB8D-A295-1BAA-D401-5C4DA86A8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302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텍스트, 스크린샷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C87B79D-0527-643A-20FE-33239A49AE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277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텍스트, 스크린샷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97F03B3-5441-345B-BD8E-EEBE401B41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985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, 라일락, 화이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FF986CB-73E8-DF4D-B9B0-5EFB7F70C6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63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무지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9577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홍보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그래픽 디자인, 전단지, 스크린샷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40843FB-2969-5ADC-9A62-BD18D525A0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28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761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CE23FE5-0871-C901-CCF0-3B7DC6C85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D0636E7-9E61-9F8C-643B-F923F51F6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209BE9-BA7D-9439-DC05-9BA2326A53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C032F6-36BF-423D-944D-EDDD152AAF23}" type="datetimeFigureOut">
              <a:rPr lang="ko-KR" altLang="en-US" smtClean="0"/>
              <a:t>2026-05-26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6337344-0637-7BCF-AAE9-39F8FC2CB7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FA54B3-52CC-6D37-BFDD-BFD220CB71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D31DE2-ED0F-4E66-A7E4-87F81AD92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232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7" r:id="rId6"/>
    <p:sldLayoutId id="2147483658" r:id="rId7"/>
    <p:sldLayoutId id="2147483654" r:id="rId8"/>
    <p:sldLayoutId id="2147483656" r:id="rId9"/>
    <p:sldLayoutId id="2147483655" r:id="rId10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89756D-21FD-8610-4A1E-B420E2A438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653AE8F-C91E-5F9C-8160-323081A2C4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A21CC62-EB08-B854-5510-778D503068F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>
            <a:normAutofit lnSpcReduction="10000"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3253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6018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5C93F8-A505-3B05-9926-7A4245A84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AF22DB6-8927-F6A8-FD1B-56916B8FEA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609B28-1CB7-689B-5EC3-76F164B209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111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6000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7335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2337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2284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6984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5250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7752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0</Words>
  <Application>Microsoft Office PowerPoint</Application>
  <PresentationFormat>와이드스크린</PresentationFormat>
  <Paragraphs>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맑은 고딕</vt:lpstr>
      <vt:lpstr>Arial</vt:lpstr>
      <vt:lpstr>Calibri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서 재원</dc:creator>
  <cp:lastModifiedBy>김 은지</cp:lastModifiedBy>
  <cp:revision>10</cp:revision>
  <dcterms:created xsi:type="dcterms:W3CDTF">2026-02-02T00:19:04Z</dcterms:created>
  <dcterms:modified xsi:type="dcterms:W3CDTF">2026-05-26T04:50:24Z</dcterms:modified>
</cp:coreProperties>
</file>