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B0CD"/>
    <a:srgbClr val="001164"/>
    <a:srgbClr val="00157E"/>
    <a:srgbClr val="000A38"/>
    <a:srgbClr val="002955"/>
    <a:srgbClr val="A8DA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63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8D6379F-F6E8-BA87-B0C4-F0ADCAACE53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2A955110-45E4-074C-5D24-E19CF7EC17D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8445" y="1276349"/>
            <a:ext cx="7464725" cy="2189163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altLang="ko-KR" dirty="0"/>
              <a:t>Presentation</a:t>
            </a:r>
            <a:r>
              <a:rPr lang="ko-KR" altLang="en-US" dirty="0"/>
              <a:t> </a:t>
            </a:r>
            <a:r>
              <a:rPr lang="en-US" altLang="ko-KR" dirty="0"/>
              <a:t>Title 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22EFEA-A103-202E-27EF-439934D9F31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8445" y="3715545"/>
            <a:ext cx="7464725" cy="58903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ko-KR" altLang="en-US" sz="2000" b="1" i="1" dirty="0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altLang="ko-KR" dirty="0"/>
              <a:t>Presenter’s Name</a:t>
            </a:r>
            <a:endParaRPr lang="ko-KR" altLang="en-US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2658DACF-3E7E-08E8-B694-23E26E00D44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28445" y="4474297"/>
            <a:ext cx="7464725" cy="535851"/>
          </a:xfrm>
          <a:prstGeom prst="rect">
            <a:avLst/>
          </a:prstGeom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2000" i="1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Affiliation/Organizations Country</a:t>
            </a:r>
          </a:p>
        </p:txBody>
      </p:sp>
    </p:spTree>
    <p:extLst>
      <p:ext uri="{BB962C8B-B14F-4D97-AF65-F5344CB8AC3E}">
        <p14:creationId xmlns:p14="http://schemas.microsoft.com/office/powerpoint/2010/main" val="222544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B24B32DE-6F80-7A9A-24FC-4DB702E6FF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" y="0"/>
            <a:ext cx="12189461" cy="685800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2A955110-45E4-074C-5D24-E19CF7EC17D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3725" y="1598458"/>
            <a:ext cx="7464725" cy="214364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dirty="0"/>
              <a:t>Presentation</a:t>
            </a:r>
            <a:r>
              <a:rPr lang="ko-KR" altLang="en-US" dirty="0"/>
              <a:t> </a:t>
            </a:r>
            <a:r>
              <a:rPr lang="en-US" altLang="ko-KR" dirty="0"/>
              <a:t>Title 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22EFEA-A103-202E-27EF-439934D9F31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73725" y="3992134"/>
            <a:ext cx="7464725" cy="58903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ko-KR" altLang="en-US" sz="2000" b="1" i="1" dirty="0"/>
            </a:lvl1pPr>
          </a:lstStyle>
          <a:p>
            <a:pPr marL="228600" lvl="0" indent="-228600"/>
            <a:r>
              <a:rPr lang="en-US" altLang="ko-KR" dirty="0"/>
              <a:t>Presenter’s Name</a:t>
            </a:r>
            <a:endParaRPr lang="ko-KR" altLang="en-US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2658DACF-3E7E-08E8-B694-23E26E00D44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73725" y="4750886"/>
            <a:ext cx="7464725" cy="535851"/>
          </a:xfrm>
          <a:prstGeom prst="rect">
            <a:avLst/>
          </a:prstGeom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2000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Affiliation/Organizations Country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965B5BE-D14B-9B1C-1C9F-2BE3EAF6595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48" y="171879"/>
            <a:ext cx="2102327" cy="79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95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955110-45E4-074C-5D24-E19CF7EC17D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363637" y="1410642"/>
            <a:ext cx="7464725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dirty="0"/>
              <a:t>Presentation</a:t>
            </a:r>
            <a:r>
              <a:rPr lang="ko-KR" altLang="en-US" dirty="0"/>
              <a:t> </a:t>
            </a:r>
            <a:r>
              <a:rPr lang="en-US" altLang="ko-KR" dirty="0"/>
              <a:t>Title 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22EFEA-A103-202E-27EF-439934D9F31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363638" y="3956845"/>
            <a:ext cx="7464725" cy="58903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ko-KR" altLang="en-US" sz="2000" b="1" i="1" dirty="0"/>
            </a:lvl1pPr>
          </a:lstStyle>
          <a:p>
            <a:pPr marL="228600" lvl="0" indent="-228600"/>
            <a:r>
              <a:rPr lang="en-US" altLang="ko-KR" dirty="0"/>
              <a:t>Presenter’s Name</a:t>
            </a:r>
            <a:endParaRPr lang="ko-KR" altLang="en-US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2658DACF-3E7E-08E8-B694-23E26E00D44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2363638" y="4715597"/>
            <a:ext cx="7464725" cy="535851"/>
          </a:xfrm>
          <a:prstGeom prst="rect">
            <a:avLst/>
          </a:prstGeom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2000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Affiliation/Organizations Country</a:t>
            </a:r>
          </a:p>
        </p:txBody>
      </p:sp>
    </p:spTree>
    <p:extLst>
      <p:ext uri="{BB962C8B-B14F-4D97-AF65-F5344CB8AC3E}">
        <p14:creationId xmlns:p14="http://schemas.microsoft.com/office/powerpoint/2010/main" val="2474806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A27E216-23FA-2824-FD15-0759191C04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5825" cy="6858000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F1C5218B-BB68-AE88-5958-D3038409DF4C}"/>
              </a:ext>
            </a:extLst>
          </p:cNvPr>
          <p:cNvSpPr/>
          <p:nvPr userDrawn="1"/>
        </p:nvSpPr>
        <p:spPr>
          <a:xfrm>
            <a:off x="0" y="0"/>
            <a:ext cx="12378505" cy="6858000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5968163-C069-002E-77F6-72D48A5C29C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03" y="0"/>
            <a:ext cx="4402934" cy="638810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6DEF76F-986C-DFDF-FD95-42660F72E76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260" b="28889"/>
          <a:stretch>
            <a:fillRect/>
          </a:stretch>
        </p:blipFill>
        <p:spPr>
          <a:xfrm>
            <a:off x="8722662" y="1874935"/>
            <a:ext cx="3762864" cy="41148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2BF532B-8586-77B7-47BA-574ACF374D0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803" y="2156216"/>
            <a:ext cx="3618702" cy="5250278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70E95F1E-F1AC-4D65-F6E9-B26DB772371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166" y="2376869"/>
            <a:ext cx="3177966" cy="461334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BA97A8C9-2BA1-17B4-8390-F16E8872F6C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603" y="5076455"/>
            <a:ext cx="2925216" cy="20811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A5EBD3-2FAE-CE10-F905-E126C1E82E09}"/>
              </a:ext>
            </a:extLst>
          </p:cNvPr>
          <p:cNvSpPr txBox="1"/>
          <p:nvPr userDrawn="1"/>
        </p:nvSpPr>
        <p:spPr>
          <a:xfrm>
            <a:off x="2654196" y="3035176"/>
            <a:ext cx="688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800" dirty="0">
                <a:latin typeface="Calibri" panose="020F0502020204030204" pitchFamily="34" charset="0"/>
                <a:cs typeface="Calibri" panose="020F0502020204030204" pitchFamily="34" charset="0"/>
              </a:rPr>
              <a:t>I have no financial relationships to disclose.</a:t>
            </a:r>
            <a:endParaRPr kumimoji="1" lang="ja-JP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5D77B6-71F9-3519-FB9B-8DEE179A56BE}"/>
              </a:ext>
            </a:extLst>
          </p:cNvPr>
          <p:cNvSpPr txBox="1"/>
          <p:nvPr userDrawn="1"/>
        </p:nvSpPr>
        <p:spPr>
          <a:xfrm>
            <a:off x="2226110" y="1992710"/>
            <a:ext cx="7739780" cy="10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 anchorCtr="1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600" b="1" dirty="0">
                <a:solidFill>
                  <a:schemeClr val="tx1"/>
                </a:solidFill>
                <a:latin typeface="Calibri" panose="020F0502020204030204" pitchFamily="34" charset="0"/>
                <a:ea typeface="Cambria" pitchFamily="18" charset="0"/>
                <a:cs typeface="Calibri" panose="020F0502020204030204" pitchFamily="34" charset="0"/>
              </a:rPr>
              <a:t>COI Disclosure Information</a:t>
            </a:r>
            <a:endParaRPr kumimoji="1" lang="ja-JP" alt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AA57E4BF-AA20-6D8B-9467-4C75EFD270E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40" y="290733"/>
            <a:ext cx="2203472" cy="83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82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B74A977F-FD93-BCB7-6936-1169ABB5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5825" cy="685800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E26ED24B-BFBB-91F5-3F68-B2CE4A6C0244}"/>
              </a:ext>
            </a:extLst>
          </p:cNvPr>
          <p:cNvSpPr/>
          <p:nvPr userDrawn="1"/>
        </p:nvSpPr>
        <p:spPr>
          <a:xfrm>
            <a:off x="0" y="0"/>
            <a:ext cx="12378505" cy="6858000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12BEED4-2B02-3BC5-AF2E-B5E0DF9A506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03" y="0"/>
            <a:ext cx="4402934" cy="63881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8F5BF00-8B93-8853-D4C3-879F30657BA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260" b="28889"/>
          <a:stretch>
            <a:fillRect/>
          </a:stretch>
        </p:blipFill>
        <p:spPr>
          <a:xfrm>
            <a:off x="8722662" y="1874935"/>
            <a:ext cx="3762864" cy="41148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958B97B-CD0F-3A3F-3BD7-66FE94B3EC8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803" y="2156216"/>
            <a:ext cx="3618702" cy="525027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ED8D047-8525-224A-81E1-F828478EE39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166" y="2376869"/>
            <a:ext cx="3177966" cy="461334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E1C7439-9A82-B615-6C24-3C909DEAAA4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603" y="5076455"/>
            <a:ext cx="2925216" cy="208111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6BED84F-2329-4582-D46D-D73465072F95}"/>
              </a:ext>
            </a:extLst>
          </p:cNvPr>
          <p:cNvSpPr txBox="1"/>
          <p:nvPr userDrawn="1"/>
        </p:nvSpPr>
        <p:spPr>
          <a:xfrm>
            <a:off x="2654196" y="3035176"/>
            <a:ext cx="688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800" dirty="0">
                <a:latin typeface="Calibri" panose="020F0502020204030204" pitchFamily="34" charset="0"/>
                <a:cs typeface="Calibri" panose="020F0502020204030204" pitchFamily="34" charset="0"/>
              </a:rPr>
              <a:t>I have financial relationships to disclose.</a:t>
            </a:r>
            <a:endParaRPr kumimoji="1" lang="ja-JP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6757EA-155D-051F-AF58-37E1A471DF09}"/>
              </a:ext>
            </a:extLst>
          </p:cNvPr>
          <p:cNvSpPr txBox="1"/>
          <p:nvPr userDrawn="1"/>
        </p:nvSpPr>
        <p:spPr>
          <a:xfrm>
            <a:off x="2226110" y="1992710"/>
            <a:ext cx="7739780" cy="10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 anchorCtr="1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600" b="1" dirty="0">
                <a:solidFill>
                  <a:schemeClr val="tx1"/>
                </a:solidFill>
                <a:latin typeface="Calibri" panose="020F0502020204030204" pitchFamily="34" charset="0"/>
                <a:ea typeface="Cambria" pitchFamily="18" charset="0"/>
                <a:cs typeface="Calibri" panose="020F0502020204030204" pitchFamily="34" charset="0"/>
              </a:rPr>
              <a:t>COI Disclosure Information</a:t>
            </a:r>
            <a:endParaRPr kumimoji="1" lang="ja-JP" alt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CE2745F3-ED9C-9947-DB37-8B82FB1099E6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40" y="290733"/>
            <a:ext cx="2203472" cy="833791"/>
          </a:xfrm>
          <a:prstGeom prst="rect">
            <a:avLst/>
          </a:prstGeom>
        </p:spPr>
      </p:pic>
      <p:sp>
        <p:nvSpPr>
          <p:cNvPr id="22" name="텍스트 개체 틀 16">
            <a:extLst>
              <a:ext uri="{FF2B5EF4-FFF2-40B4-BE49-F238E27FC236}">
                <a16:creationId xmlns:a16="http://schemas.microsoft.com/office/drawing/2014/main" id="{8C9B87A3-2CD3-E789-AF12-405CF7FBF5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14745" y="3726100"/>
            <a:ext cx="10562508" cy="1010847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algn="ctr"/>
            <a:r>
              <a:rPr lang="en-US" altLang="ko-KR" sz="28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Please state all relevant financial relationships here.</a:t>
            </a:r>
          </a:p>
        </p:txBody>
      </p:sp>
    </p:spTree>
    <p:extLst>
      <p:ext uri="{BB962C8B-B14F-4D97-AF65-F5344CB8AC3E}">
        <p14:creationId xmlns:p14="http://schemas.microsoft.com/office/powerpoint/2010/main" val="948745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86DC38B-CBCB-A9C8-B591-232B2976FC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461" cy="685800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15FE32A-7236-2A51-1132-AF6B0FEBB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6107"/>
            <a:ext cx="10515600" cy="88843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dirty="0"/>
              <a:t>Sub Title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E1306E-D62F-5C6D-A378-29FCA61EDD0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149475"/>
            <a:ext cx="10515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ko-KR" dirty="0"/>
              <a:t>Please enter your texts. (Level 1)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13BFBEC-CE8B-DC82-12A2-1A578DFDBAD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9" y="111531"/>
            <a:ext cx="2271711" cy="85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37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12D90F5A-4969-9EE5-82C8-0364B0DF9C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15FE32A-7236-2A51-1132-AF6B0FEBB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057" y="58198"/>
            <a:ext cx="6249118" cy="54610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dirty="0"/>
              <a:t>Sub Title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E1306E-D62F-5C6D-A378-29FCA61EDD0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285336"/>
            <a:ext cx="10515600" cy="489162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ko-KR" dirty="0"/>
              <a:t>Please enter your texts. (Level 1)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2059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3AAAA58-86EE-354C-C3B8-4CABD7C404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id="{49024B0A-9FA4-B81C-E860-2DCCCED17C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057" y="58198"/>
            <a:ext cx="6249118" cy="54610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dirty="0"/>
              <a:t>Sub Title</a:t>
            </a:r>
            <a:endParaRPr lang="ko-KR" altLang="en-US" dirty="0"/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E3C58CF9-6B7A-E9C7-6DEF-42768054C58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285336"/>
            <a:ext cx="10515600" cy="489162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ko-KR" dirty="0"/>
              <a:t>Please enter your texts. (Level 1)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7203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11FE4429-F66E-123C-ECB5-FE432BE5D7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" y="0"/>
            <a:ext cx="12189461" cy="685800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78820237-5C39-720D-2E93-0341A778EB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339" y="1082675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dirty="0"/>
              <a:t>Sub Title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5FF2D3-AFD1-2FC1-73B1-1BEDF88FA0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10327" y="1082675"/>
            <a:ext cx="6172200" cy="54117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dirty="0"/>
              <a:t>Please enter your text, image, etc.(Level 1)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60F0CE4-EF4B-7E5F-1385-6C73EF2BFB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14339" y="2682875"/>
            <a:ext cx="3932237" cy="381158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2400" dirty="0"/>
            </a:lvl1pPr>
          </a:lstStyle>
          <a:p>
            <a:pPr lvl="0"/>
            <a:r>
              <a:rPr lang="en-US" altLang="ko-KR" dirty="0"/>
              <a:t>Please enter your texts (Level 1)</a:t>
            </a:r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F7FC49D-329B-3D50-DA7C-1D33EEA4FDF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9" y="111531"/>
            <a:ext cx="2271711" cy="85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329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4BAFB47-E2E1-ACFC-5C95-4A088599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7B4C3F2-B595-4FD6-64D1-24A6E7635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FF0184-B53B-DE0C-0C18-1F530C1C07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5B3A42-2185-4C7D-9132-D1D8D0EEA933}" type="datetimeFigureOut">
              <a:rPr lang="ko-KR" altLang="en-US" smtClean="0"/>
              <a:t>2026-06-26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E3DE1F-C27A-1AD6-7082-4C30B227DC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7B9755-D0C5-1BD0-3CD2-99D748DA20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ECE064-FD69-4CB9-B9E3-70021E8033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8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73" r:id="rId2"/>
    <p:sldLayoutId id="2147483674" r:id="rId3"/>
    <p:sldLayoutId id="2147483672" r:id="rId4"/>
    <p:sldLayoutId id="2147483669" r:id="rId5"/>
    <p:sldLayoutId id="2147483657" r:id="rId6"/>
    <p:sldLayoutId id="2147483664" r:id="rId7"/>
    <p:sldLayoutId id="2147483665" r:id="rId8"/>
    <p:sldLayoutId id="2147483663" r:id="rId9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624142-F90F-8BC9-FD26-30C7FAF9B1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BE46E4A-6DE3-0D59-CBAA-ABC655DCCF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8F80F5F-90E0-E0B6-7FBA-6AB334E5C24E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8BBB39-4CF8-505C-9913-715E2AE4547A}"/>
              </a:ext>
            </a:extLst>
          </p:cNvPr>
          <p:cNvSpPr txBox="1"/>
          <p:nvPr/>
        </p:nvSpPr>
        <p:spPr>
          <a:xfrm>
            <a:off x="1714774" y="751223"/>
            <a:ext cx="7464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000" b="1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Option 1. cover slides sample</a:t>
            </a:r>
            <a:endParaRPr lang="ja-JP" altLang="en-US" sz="2000" b="1" i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906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E5210-77BE-81CB-F44F-CA3A4F0189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E649550-C691-2910-1448-7F4CFA1324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08DF7F2-606D-E5F4-7F7B-9688379B7DD7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997F59-ED1B-EC31-FA4D-0AE44ACE57B4}"/>
              </a:ext>
            </a:extLst>
          </p:cNvPr>
          <p:cNvSpPr txBox="1"/>
          <p:nvPr/>
        </p:nvSpPr>
        <p:spPr>
          <a:xfrm>
            <a:off x="0" y="550220"/>
            <a:ext cx="7464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000" b="1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Option 2. cover slides sample</a:t>
            </a:r>
            <a:endParaRPr lang="ja-JP" altLang="en-US" sz="2000" b="1" i="1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149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3D9A36-FEE8-2806-F776-B8755E7F5D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68CC6B2-7144-E305-CF54-81F800CAC0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9E945-11F2-7BF6-1DF2-45B829742C13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9B7C23-C07E-FF23-5C91-252513B83499}"/>
              </a:ext>
            </a:extLst>
          </p:cNvPr>
          <p:cNvSpPr txBox="1"/>
          <p:nvPr/>
        </p:nvSpPr>
        <p:spPr>
          <a:xfrm>
            <a:off x="2363637" y="851929"/>
            <a:ext cx="7464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000" b="1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Option 3. cover slides sample</a:t>
            </a:r>
            <a:endParaRPr lang="ja-JP" altLang="en-US" sz="2000" b="1" i="1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945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CEFC44-FCD8-9757-250B-2EBD6F88A92D}"/>
              </a:ext>
            </a:extLst>
          </p:cNvPr>
          <p:cNvSpPr txBox="1"/>
          <p:nvPr/>
        </p:nvSpPr>
        <p:spPr>
          <a:xfrm>
            <a:off x="2559050" y="1520483"/>
            <a:ext cx="707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000" b="1" dirty="0">
                <a:latin typeface="Calibri" panose="020F0502020204030204" pitchFamily="34" charset="0"/>
                <a:cs typeface="Calibri" panose="020F0502020204030204" pitchFamily="34" charset="0"/>
              </a:rPr>
              <a:t>Option 1. Without any financial relationship to disclose</a:t>
            </a:r>
            <a:endParaRPr lang="ja-JP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723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2179D3D-BB3D-0422-31E8-35FAA8AC21C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14745" y="3726100"/>
            <a:ext cx="10562508" cy="1010847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B873D0-78BD-B765-B7C4-0263408745D5}"/>
              </a:ext>
            </a:extLst>
          </p:cNvPr>
          <p:cNvSpPr txBox="1"/>
          <p:nvPr/>
        </p:nvSpPr>
        <p:spPr>
          <a:xfrm>
            <a:off x="2559049" y="1520483"/>
            <a:ext cx="707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en-US" altLang="ja-JP" sz="2000" b="1" dirty="0">
                <a:latin typeface="Calibri" panose="020F0502020204030204" pitchFamily="34" charset="0"/>
                <a:cs typeface="Calibri" panose="020F0502020204030204" pitchFamily="34" charset="0"/>
              </a:rPr>
              <a:t>Option 2. With any financial relationship to disclose</a:t>
            </a:r>
          </a:p>
        </p:txBody>
      </p:sp>
    </p:spTree>
    <p:extLst>
      <p:ext uri="{BB962C8B-B14F-4D97-AF65-F5344CB8AC3E}">
        <p14:creationId xmlns:p14="http://schemas.microsoft.com/office/powerpoint/2010/main" val="2078365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77450503-8CFC-8DD4-4741-0469F8218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EDC86EF-9959-E4D0-8A5C-A607FC42E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501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4E325C-A297-691C-098A-079B56D6B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2F8F31-D0E2-76E4-C5D4-68A8604BE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9355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>
            <a:extLst>
              <a:ext uri="{FF2B5EF4-FFF2-40B4-BE49-F238E27FC236}">
                <a16:creationId xmlns:a16="http://schemas.microsoft.com/office/drawing/2014/main" id="{3B95E89D-653C-7FD4-44A8-52265831E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6B498ABC-0662-CB0B-02F0-9ECAA904F0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290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3A1AA6-4E70-6DD3-8A0B-A0787B1B6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4B33C0-436F-9793-833B-540BBD411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1413DDD-F6EA-90A2-9366-02596782068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5000340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36</Words>
  <Application>Microsoft Office PowerPoint</Application>
  <PresentationFormat>와이드스크린</PresentationFormat>
  <Paragraphs>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맑은 고딕</vt:lpstr>
      <vt:lpstr>Arial</vt:lpstr>
      <vt:lpstr>Calibri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김진우</dc:creator>
  <cp:lastModifiedBy>김 민지</cp:lastModifiedBy>
  <cp:revision>24</cp:revision>
  <dcterms:created xsi:type="dcterms:W3CDTF">2024-01-19T02:03:00Z</dcterms:created>
  <dcterms:modified xsi:type="dcterms:W3CDTF">2026-06-26T01:38:37Z</dcterms:modified>
</cp:coreProperties>
</file>